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29" r:id="rId28"/>
    <p:sldId id="330" r:id="rId29"/>
    <p:sldId id="328" r:id="rId30"/>
    <p:sldId id="276" r:id="rId31"/>
    <p:sldId id="337" r:id="rId32"/>
    <p:sldId id="331" r:id="rId33"/>
    <p:sldId id="332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3" r:id="rId47"/>
    <p:sldId id="333" r:id="rId48"/>
    <p:sldId id="319" r:id="rId49"/>
    <p:sldId id="312" r:id="rId50"/>
    <p:sldId id="315" r:id="rId51"/>
    <p:sldId id="310" r:id="rId52"/>
    <p:sldId id="313" r:id="rId53"/>
    <p:sldId id="289" r:id="rId54"/>
    <p:sldId id="334" r:id="rId55"/>
    <p:sldId id="290" r:id="rId56"/>
    <p:sldId id="311" r:id="rId57"/>
    <p:sldId id="295" r:id="rId58"/>
    <p:sldId id="335" r:id="rId59"/>
    <p:sldId id="291" r:id="rId60"/>
    <p:sldId id="307" r:id="rId61"/>
    <p:sldId id="336" r:id="rId62"/>
    <p:sldId id="308" r:id="rId63"/>
    <p:sldId id="309" r:id="rId64"/>
    <p:sldId id="321" r:id="rId65"/>
    <p:sldId id="322" r:id="rId66"/>
    <p:sldId id="325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29.07.2021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0467" y="1315453"/>
            <a:ext cx="543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 smtClean="0"/>
              <a:t>Презентация находится в режиме оживленной работы.</a:t>
            </a:r>
          </a:p>
          <a:p>
            <a:pPr algn="ctr"/>
            <a:r>
              <a:rPr lang="ru-RU" sz="2800" dirty="0" smtClean="0"/>
              <a:t>Может присутствовать хаос и творческий беспорядок.</a:t>
            </a:r>
          </a:p>
          <a:p>
            <a:pPr algn="ctr"/>
            <a:r>
              <a:rPr lang="ru-RU" sz="2800" dirty="0" smtClean="0"/>
              <a:t>Часть слайдов может отсутствовать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JPoint</a:t>
            </a:r>
            <a:r>
              <a:rPr lang="en-US" dirty="0"/>
              <a:t> 2021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Было бы круто найти </a:t>
            </a:r>
            <a:r>
              <a:rPr lang="ru-RU" sz="4800" dirty="0" err="1" smtClean="0"/>
              <a:t>Джошуа</a:t>
            </a:r>
            <a:r>
              <a:rPr lang="ru-RU" sz="4800" dirty="0" smtClean="0"/>
              <a:t> Блоха в таких же позах, либо подменить Дрейка на Блоха с помощью </a:t>
            </a:r>
            <a:r>
              <a:rPr lang="en-US" sz="4800" dirty="0" err="1" smtClean="0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Отдача перечислений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http-</a:t>
            </a:r>
            <a:r>
              <a:rPr lang="ru-RU" dirty="0" smtClean="0"/>
              <a:t>коды</a:t>
            </a:r>
            <a:endParaRPr lang="ru-RU" dirty="0"/>
          </a:p>
          <a:p>
            <a:pPr lvl="1"/>
            <a:r>
              <a:rPr lang="en-US" dirty="0"/>
              <a:t>mime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 smtClean="0"/>
              <a:t>ReCaptcha</a:t>
            </a:r>
            <a:endParaRPr lang="ru-RU" dirty="0"/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ReCaptcha</a:t>
            </a:r>
            <a:r>
              <a:rPr lang="en-US" dirty="0"/>
              <a:t> API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ru-RU" dirty="0" err="1"/>
              <a:t>незадокументированного</a:t>
            </a:r>
            <a:r>
              <a:rPr lang="ru-RU" dirty="0"/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UNEXPECTED </a:t>
            </a:r>
            <a:r>
              <a:rPr lang="ru-RU" dirty="0"/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себя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1" t="35383" r="24533" b="28602"/>
          <a:stretch/>
        </p:blipFill>
        <p:spPr>
          <a:xfrm>
            <a:off x="6096000" y="2635136"/>
            <a:ext cx="3865419" cy="2003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 smtClean="0">
                <a:solidFill>
                  <a:srgbClr val="00B050"/>
                </a:solidFill>
              </a:rPr>
              <a:t>API</a:t>
            </a:r>
            <a:endParaRPr lang="ru-RU" sz="3600" dirty="0" smtClean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Jackson</a:t>
            </a:r>
            <a:endParaRPr lang="ru-RU" dirty="0"/>
          </a:p>
          <a:p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JsonValue</a:t>
            </a:r>
            <a:r>
              <a:rPr lang="en-US" dirty="0"/>
              <a:t> </a:t>
            </a:r>
            <a:r>
              <a:rPr lang="en-US" dirty="0" err="1"/>
              <a:t>JsonCreator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библиотека </a:t>
            </a:r>
            <a:r>
              <a:rPr lang="en-US" dirty="0" err="1"/>
              <a:t>springdoc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Почему ваш </a:t>
            </a:r>
            <a:r>
              <a:rPr lang="en-US" dirty="0"/>
              <a:t>JSON </a:t>
            </a:r>
            <a:r>
              <a:rPr lang="ru-RU" dirty="0"/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Отдача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Прием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JPA</a:t>
            </a:r>
            <a:endParaRPr lang="ru-RU" sz="3200" dirty="0" smtClean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332" y="354853"/>
            <a:ext cx="8062333" cy="44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1" y="5392949"/>
            <a:ext cx="3514530" cy="7940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22" y="863344"/>
            <a:ext cx="3146283" cy="33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1" y="407731"/>
            <a:ext cx="3405241" cy="379044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90" y="270971"/>
            <a:ext cx="6253916" cy="54638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0" y="5903745"/>
            <a:ext cx="5285358" cy="7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</a:t>
            </a:r>
            <a:r>
              <a:rPr lang="ru-RU" sz="3600" dirty="0" smtClean="0">
                <a:solidFill>
                  <a:srgbClr val="00B050"/>
                </a:solidFill>
              </a:rPr>
              <a:t>приложения</a:t>
            </a:r>
            <a:endParaRPr lang="en-US" sz="3600" dirty="0" smtClean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/>
              <a:t>Effective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Перечисления в публичном </a:t>
            </a:r>
            <a:r>
              <a:rPr lang="en-US" dirty="0" smtClean="0"/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Перечисления в БД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Разделение слоев </a:t>
            </a:r>
            <a:r>
              <a:rPr lang="ru-RU" dirty="0" smtClean="0"/>
              <a:t>приложения</a:t>
            </a:r>
            <a:endParaRPr lang="ru-RU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Перечисление как </a:t>
            </a:r>
            <a:r>
              <a:rPr lang="en-US" dirty="0" smtClean="0"/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Внутреннее перечисление как способ </a:t>
            </a:r>
            <a:br>
              <a:rPr lang="ru-RU" dirty="0" smtClean="0"/>
            </a:br>
            <a:r>
              <a:rPr lang="ru-RU" dirty="0" smtClean="0"/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 бы круто сделать счетчик слайдов в виде полоски прохождения юнит-тестов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/>
              <a:t>По названию</a:t>
            </a:r>
          </a:p>
          <a:p>
            <a:pPr lvl="1"/>
            <a:r>
              <a:rPr lang="ru-RU" dirty="0"/>
              <a:t>Не нужно расширяться</a:t>
            </a:r>
          </a:p>
          <a:p>
            <a:pPr lvl="1"/>
            <a:r>
              <a:rPr lang="ru-RU" dirty="0"/>
              <a:t>Нужно расширяться</a:t>
            </a:r>
          </a:p>
          <a:p>
            <a:r>
              <a:rPr lang="ru-RU" dirty="0"/>
              <a:t>По </a:t>
            </a:r>
            <a:r>
              <a:rPr lang="ru-RU" dirty="0" smtClean="0"/>
              <a:t>параметру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без расширения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Переделать на пример с континентами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</a:t>
            </a:r>
            <a:r>
              <a:rPr lang="ru-RU" dirty="0"/>
              <a:t>и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Скучно! Нужно выкинуть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Apache Commons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Guava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приложения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 err="1"/>
              <a:t>valueOf</a:t>
            </a:r>
            <a:r>
              <a:rPr lang="en-US" dirty="0"/>
              <a:t>(Class, name)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Замер </a:t>
            </a:r>
            <a:r>
              <a:rPr lang="ru-RU" dirty="0" err="1"/>
              <a:t>перфоманса</a:t>
            </a:r>
            <a:r>
              <a:rPr lang="ru-RU" dirty="0"/>
              <a:t> с помощью </a:t>
            </a:r>
            <a:r>
              <a:rPr lang="en-US" dirty="0"/>
              <a:t>JMH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/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ru-RU" dirty="0" err="1"/>
              <a:t>стрим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 в виде </a:t>
            </a:r>
            <a:r>
              <a:rPr lang="ru-RU" dirty="0" err="1"/>
              <a:t>мапы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 smtClean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Мутабельность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 smtClean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 smtClean="0"/>
              <a:t>Никакой из перечисленных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/>
              <a:t>Spring Bean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Вот так, с помощью нехитрых приспособлений, можно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ru-RU" dirty="0"/>
              <a:t>превратить в </a:t>
            </a:r>
            <a:r>
              <a:rPr lang="en-US" dirty="0"/>
              <a:t>Singleton </a:t>
            </a:r>
            <a:r>
              <a:rPr lang="ru-RU" dirty="0"/>
              <a:t>и даже в </a:t>
            </a:r>
            <a:br>
              <a:rPr lang="ru-RU" dirty="0"/>
            </a:br>
            <a:r>
              <a:rPr lang="ru-RU" dirty="0" err="1"/>
              <a:t>спринговый</a:t>
            </a:r>
            <a:r>
              <a:rPr lang="ru-RU" dirty="0"/>
              <a:t> компонент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там у </a:t>
            </a:r>
            <a:r>
              <a:rPr lang="ru-RU" dirty="0" err="1"/>
              <a:t>котлинистов</a:t>
            </a:r>
            <a:r>
              <a:rPr lang="ru-RU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 smtClean="0">
                <a:solidFill>
                  <a:srgbClr val="00B050"/>
                </a:solidFill>
              </a:rPr>
            </a:br>
            <a:r>
              <a:rPr lang="ru-RU" sz="3600" dirty="0" smtClean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Sealed interface </a:t>
            </a:r>
            <a:r>
              <a:rPr lang="ru-RU"/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 smtClean="0"/>
              <a:t>A B C D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B A C D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B C D A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A C D B</a:t>
            </a:r>
          </a:p>
          <a:p>
            <a:pPr marL="342900" indent="-342900">
              <a:buAutoNum type="arabicParenR"/>
            </a:pPr>
            <a:r>
              <a:rPr lang="ru-RU" sz="2800" dirty="0" smtClean="0"/>
              <a:t>Никакой из перечисленных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359236" y="3291840"/>
            <a:ext cx="1828800" cy="47382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публичном </a:t>
            </a:r>
            <a:r>
              <a:rPr lang="en-US" dirty="0" smtClean="0">
                <a:solidFill>
                  <a:schemeClr val="tx1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/>
              <a:t>Здоровья!</a:t>
            </a:r>
            <a:br>
              <a:rPr lang="ru-RU" sz="8000" dirty="0"/>
            </a:br>
            <a:r>
              <a:rPr lang="ru-RU" sz="8000" dirty="0"/>
              <a:t>Добра!</a:t>
            </a:r>
            <a:br>
              <a:rPr lang="ru-RU" sz="8000" dirty="0"/>
            </a:br>
            <a:r>
              <a:rPr lang="ru-RU" sz="8000" dirty="0"/>
              <a:t>Любви!</a:t>
            </a:r>
            <a:br>
              <a:rPr lang="ru-RU" sz="8000" dirty="0"/>
            </a:br>
            <a:r>
              <a:rPr lang="ru-RU" sz="8000" dirty="0"/>
              <a:t>И процветания!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/>
              <a:t>Ответы на разминку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88" y="2748642"/>
            <a:ext cx="5094069" cy="36770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265496" y="691558"/>
            <a:ext cx="871451" cy="1325563"/>
          </a:xfrm>
        </p:spPr>
        <p:txBody>
          <a:bodyPr/>
          <a:lstStyle/>
          <a:p>
            <a:r>
              <a:rPr lang="ru-RU" dirty="0" smtClean="0"/>
              <a:t>1</a:t>
            </a:r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3"/>
          <a:srcRect t="3537" b="21571"/>
          <a:stretch/>
        </p:blipFill>
        <p:spPr>
          <a:xfrm>
            <a:off x="784718" y="544068"/>
            <a:ext cx="4818307" cy="5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 smtClean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Разделение слоев </a:t>
            </a:r>
            <a:r>
              <a:rPr lang="ru-RU" dirty="0" smtClean="0">
                <a:solidFill>
                  <a:schemeClr val="tx1"/>
                </a:solidFill>
              </a:rPr>
              <a:t>приложения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Перечисление как </a:t>
            </a:r>
            <a:r>
              <a:rPr lang="en-US" dirty="0" smtClean="0">
                <a:solidFill>
                  <a:schemeClr val="tx1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Внутреннее перечисление как способ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552</Words>
  <Application>Microsoft Office PowerPoint</Application>
  <PresentationFormat>Широкоэкранный</PresentationFormat>
  <Paragraphs>240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60</cp:revision>
  <dcterms:created xsi:type="dcterms:W3CDTF">2021-07-21T11:09:59Z</dcterms:created>
  <dcterms:modified xsi:type="dcterms:W3CDTF">2021-07-29T15:05:30Z</dcterms:modified>
</cp:coreProperties>
</file>